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A3D11-A888-4947-81A1-AB93D822ABD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E73A5-B786-46E3-B3BB-D71FC0F9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628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A3D11-A888-4947-81A1-AB93D822ABD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E73A5-B786-46E3-B3BB-D71FC0F9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301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A3D11-A888-4947-81A1-AB93D822ABD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E73A5-B786-46E3-B3BB-D71FC0F9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864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A3D11-A888-4947-81A1-AB93D822ABD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E73A5-B786-46E3-B3BB-D71FC0F9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786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A3D11-A888-4947-81A1-AB93D822ABD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E73A5-B786-46E3-B3BB-D71FC0F9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021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A3D11-A888-4947-81A1-AB93D822ABD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E73A5-B786-46E3-B3BB-D71FC0F9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268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A3D11-A888-4947-81A1-AB93D822ABD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E73A5-B786-46E3-B3BB-D71FC0F9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09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A3D11-A888-4947-81A1-AB93D822ABD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E73A5-B786-46E3-B3BB-D71FC0F9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94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A3D11-A888-4947-81A1-AB93D822ABD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E73A5-B786-46E3-B3BB-D71FC0F9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36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A3D11-A888-4947-81A1-AB93D822ABD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E73A5-B786-46E3-B3BB-D71FC0F9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A3D11-A888-4947-81A1-AB93D822ABD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E73A5-B786-46E3-B3BB-D71FC0F9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331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A3D11-A888-4947-81A1-AB93D822ABD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E73A5-B786-46E3-B3BB-D71FC0F9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095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-152400" y="-228600"/>
            <a:ext cx="9144000" cy="7086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209800" y="1066800"/>
            <a:ext cx="3581400" cy="3733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memimage.cardomain.com/ride_images/3/3300/3421/33249210015_lar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736" y="2133600"/>
            <a:ext cx="3029527" cy="202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trianglerentacar.com/userfiles/gas-pum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819400"/>
            <a:ext cx="180975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pedalcarpower.com/members/1447053/uploaded/TT-67628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343400"/>
            <a:ext cx="220980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t3.gstatic.com/images?q=tbn:ANd9GcR8p0Reo-DK_ZZVrxxlySn4Vv-gzUMpMGD6qPxOydfAaSU6qYdJaKjCZo0heA:img122.imageshack.us/img122/7486/vintageen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55592"/>
            <a:ext cx="2076450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9608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0" y="-228600"/>
            <a:ext cx="9144000" cy="7086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209800" y="1066800"/>
            <a:ext cx="3581400" cy="3733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www.robbinssports.com/images/wilson-ncaa-indoor-outdoor-basketb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75" y="1743075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gd-wholesale.com/userimg/1/3474i3/basketball-jersey-79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33587"/>
            <a:ext cx="1261633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tarheelblue.cbscollegestore.com/store/Vendor58/fullscale/2002THB07-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365" y="4124325"/>
            <a:ext cx="1546080" cy="154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airjames.com/images/lebron-james-sho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365" y="1066800"/>
            <a:ext cx="2245218" cy="2245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142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-152400" y="-228600"/>
            <a:ext cx="9144000" cy="7086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209800" y="1066800"/>
            <a:ext cx="3581400" cy="3733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http://www.toptenreviews.com/i/rev/misc/articles/3176/the-first-vizio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387" y="1905000"/>
            <a:ext cx="3280226" cy="235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news.cnet.com/i/bto/20070327/xbox360elite_540x4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083719"/>
            <a:ext cx="3009900" cy="2251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static.howstuffworks.com/gif/cd-intr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90800"/>
            <a:ext cx="1905000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220-electronics.com/dvdrecorders/jvccomborecord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-193964"/>
            <a:ext cx="2705100" cy="1408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724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52400" y="-381000"/>
            <a:ext cx="9144000" cy="7086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171700" y="685800"/>
            <a:ext cx="5105400" cy="472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4" name="Picture 8" descr="http://www.leaguelineup.com/pwbuffaloravens/images/Buffalo%20Ravens%20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088" y="1359693"/>
            <a:ext cx="4544623" cy="337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p4.hostingprod.com/@gametimeusa.com/yswimages/vf-baltimore-ravens-purple-coaches-choice-trainer-wind-jack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14" y="2874253"/>
            <a:ext cx="1303049" cy="159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apronsplusonline.com/images/products/thumbs/ravens_r1302kt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7541" y="2209800"/>
            <a:ext cx="14287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www.sportsapparelsuperstore.com/images/Black%20Ravens%20T%20shir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182" y="-152400"/>
            <a:ext cx="2016918" cy="2016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053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-152400" y="-152400"/>
            <a:ext cx="9144000" cy="7086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777836" y="1420091"/>
            <a:ext cx="3581400" cy="3733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http://farm5.static.flickr.com/4089/5109153290_be417344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2136" y="2286000"/>
            <a:ext cx="346710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cache1.bigcartel.com/product_images/202778/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68102"/>
            <a:ext cx="1870075" cy="187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specopstactical.com/shop/catalog/images/store/Rothco/505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057400"/>
            <a:ext cx="1760102" cy="176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5pointz.co.uk/imagprod/dickies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0" y="0"/>
            <a:ext cx="1308100" cy="167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7578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5</cp:revision>
  <dcterms:created xsi:type="dcterms:W3CDTF">2011-10-12T12:01:30Z</dcterms:created>
  <dcterms:modified xsi:type="dcterms:W3CDTF">2011-10-12T12:53:35Z</dcterms:modified>
</cp:coreProperties>
</file>